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5" r:id="rId1"/>
  </p:sldMasterIdLst>
  <p:sldIdLst>
    <p:sldId id="256" r:id="rId2"/>
    <p:sldId id="263" r:id="rId3"/>
    <p:sldId id="258" r:id="rId4"/>
    <p:sldId id="259" r:id="rId5"/>
    <p:sldId id="260" r:id="rId6"/>
    <p:sldId id="261" r:id="rId7"/>
    <p:sldId id="264" r:id="rId8"/>
    <p:sldId id="266" r:id="rId9"/>
    <p:sldId id="265" r:id="rId10"/>
    <p:sldId id="25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snapVertSplitter="1" vertBarState="minimized" horzBarState="maximized">
    <p:restoredLeft sz="165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-133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631573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80128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012275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13313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793841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18053002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537368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059677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59004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0961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46457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00398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9754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69254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14257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90497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69625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6/5/2018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4080062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E:\github\myWritings\Speech\SP5\WeChat_20180604071519.mp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48372" t="14448" r="-1"/>
          <a:stretch/>
        </p:blipFill>
        <p:spPr>
          <a:xfrm>
            <a:off x="0" y="0"/>
            <a:ext cx="9107125" cy="52549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90825" y="2667000"/>
            <a:ext cx="5648325" cy="1450304"/>
          </a:xfrm>
        </p:spPr>
        <p:txBody>
          <a:bodyPr/>
          <a:lstStyle/>
          <a:p>
            <a:r>
              <a:rPr lang="en-US" dirty="0" smtClean="0"/>
              <a:t>Fly Your </a:t>
            </a:r>
            <a:r>
              <a:rPr lang="en-US" dirty="0"/>
              <a:t>D</a:t>
            </a:r>
            <a:r>
              <a:rPr lang="en-US" dirty="0" smtClean="0"/>
              <a:t>ream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76038" y="5295732"/>
            <a:ext cx="2239462" cy="485944"/>
          </a:xfrm>
        </p:spPr>
        <p:txBody>
          <a:bodyPr/>
          <a:lstStyle/>
          <a:p>
            <a:r>
              <a:rPr lang="en-US" dirty="0" smtClean="0"/>
              <a:t>Michael Zhao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8026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985002" y="0"/>
            <a:ext cx="9206998" cy="685800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 rot="16200000">
            <a:off x="-920748" y="2470680"/>
            <a:ext cx="494347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smtClean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Construction</a:t>
            </a:r>
            <a:endParaRPr kumimoji="0" lang="en-US" sz="36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968164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 rot="16200000">
            <a:off x="-920748" y="2470680"/>
            <a:ext cx="494347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smtClean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To Start</a:t>
            </a:r>
            <a:endParaRPr kumimoji="0" lang="en-US" sz="36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7855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:\SP5\WeChat_20180602111150.jpg"/>
          <p:cNvPicPr>
            <a:picLocks noChangeAspect="1" noChangeArrowheads="1"/>
          </p:cNvPicPr>
          <p:nvPr/>
        </p:nvPicPr>
        <p:blipFill>
          <a:blip r:embed="rId2"/>
          <a:srcRect l="31346" r="13445"/>
          <a:stretch>
            <a:fillRect/>
          </a:stretch>
        </p:blipFill>
        <p:spPr bwMode="auto">
          <a:xfrm>
            <a:off x="0" y="0"/>
            <a:ext cx="5048250" cy="6858000"/>
          </a:xfrm>
          <a:prstGeom prst="rect">
            <a:avLst/>
          </a:prstGeom>
          <a:noFill/>
        </p:spPr>
      </p:pic>
      <p:pic>
        <p:nvPicPr>
          <p:cNvPr id="1027" name="Picture 3" descr="F:\SP5\WeChat_20180602111218.jpg"/>
          <p:cNvPicPr>
            <a:picLocks noChangeAspect="1" noChangeArrowheads="1"/>
          </p:cNvPicPr>
          <p:nvPr/>
        </p:nvPicPr>
        <p:blipFill>
          <a:blip r:embed="rId3"/>
          <a:srcRect b="27696"/>
          <a:stretch>
            <a:fillRect/>
          </a:stretch>
        </p:blipFill>
        <p:spPr bwMode="auto">
          <a:xfrm>
            <a:off x="5092349" y="-1"/>
            <a:ext cx="3375376" cy="1830411"/>
          </a:xfrm>
          <a:prstGeom prst="rect">
            <a:avLst/>
          </a:prstGeom>
          <a:noFill/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5709" t="2059" r="3437" b="1940"/>
          <a:stretch/>
        </p:blipFill>
        <p:spPr>
          <a:xfrm>
            <a:off x="5073295" y="1857375"/>
            <a:ext cx="3394429" cy="26900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34006" t="23961" r="47546" b="59384"/>
          <a:stretch/>
        </p:blipFill>
        <p:spPr>
          <a:xfrm>
            <a:off x="5086350" y="4568384"/>
            <a:ext cx="3381375" cy="2289616"/>
          </a:xfrm>
          <a:prstGeom prst="rect">
            <a:avLst/>
          </a:prstGeom>
        </p:spPr>
      </p:pic>
      <p:cxnSp>
        <p:nvCxnSpPr>
          <p:cNvPr id="10" name="直接箭头连接符 9"/>
          <p:cNvCxnSpPr/>
          <p:nvPr/>
        </p:nvCxnSpPr>
        <p:spPr>
          <a:xfrm rot="16200000" flipV="1">
            <a:off x="5424491" y="3824290"/>
            <a:ext cx="2447923" cy="285747"/>
          </a:xfrm>
          <a:prstGeom prst="straightConnector1">
            <a:avLst/>
          </a:prstGeom>
          <a:ln w="38100">
            <a:solidFill>
              <a:schemeClr val="accent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 txBox="1">
            <a:spLocks/>
          </p:cNvSpPr>
          <p:nvPr/>
        </p:nvSpPr>
        <p:spPr>
          <a:xfrm rot="5400000">
            <a:off x="8013702" y="2480205"/>
            <a:ext cx="494347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smtClean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Wing</a:t>
            </a:r>
            <a:endParaRPr kumimoji="0" lang="en-US" sz="36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190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08021" y="0"/>
            <a:ext cx="8983979" cy="6858000"/>
          </a:xfrm>
        </p:spPr>
      </p:pic>
      <p:sp>
        <p:nvSpPr>
          <p:cNvPr id="5" name="Oval 4"/>
          <p:cNvSpPr/>
          <p:nvPr/>
        </p:nvSpPr>
        <p:spPr>
          <a:xfrm>
            <a:off x="7325912" y="1918926"/>
            <a:ext cx="476901" cy="47320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7337996" y="2744936"/>
            <a:ext cx="476901" cy="473206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4739900" y="2325189"/>
            <a:ext cx="2470797" cy="1647721"/>
          </a:xfrm>
          <a:prstGeom prst="straightConnector1">
            <a:avLst/>
          </a:prstGeom>
          <a:ln w="25400">
            <a:solidFill>
              <a:srgbClr val="FF000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739900" y="3117273"/>
            <a:ext cx="2381336" cy="855637"/>
          </a:xfrm>
          <a:prstGeom prst="straightConnector1">
            <a:avLst/>
          </a:prstGeom>
          <a:ln w="25400">
            <a:solidFill>
              <a:srgbClr val="FF0000">
                <a:alpha val="60000"/>
              </a:srgb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 txBox="1">
            <a:spLocks/>
          </p:cNvSpPr>
          <p:nvPr/>
        </p:nvSpPr>
        <p:spPr>
          <a:xfrm rot="16200000">
            <a:off x="-920748" y="2470680"/>
            <a:ext cx="494347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smtClean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Gravity Center ?</a:t>
            </a:r>
            <a:endParaRPr kumimoji="0" lang="en-US" sz="36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28791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" y="0"/>
            <a:ext cx="9143999" cy="6858000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 rot="5400000">
            <a:off x="8013702" y="2480205"/>
            <a:ext cx="494347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smtClean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Stabilizer</a:t>
            </a:r>
            <a:endParaRPr kumimoji="0" lang="en-US" sz="36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矩形 5"/>
          <p:cNvSpPr/>
          <p:nvPr/>
        </p:nvSpPr>
        <p:spPr>
          <a:xfrm rot="1939787">
            <a:off x="5599793" y="3735449"/>
            <a:ext cx="3299544" cy="701210"/>
          </a:xfrm>
          <a:prstGeom prst="rect">
            <a:avLst/>
          </a:prstGeom>
          <a:noFill/>
          <a:ln w="38100">
            <a:solidFill>
              <a:srgbClr val="FFFF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线形标注 2(无边框) 6"/>
          <p:cNvSpPr/>
          <p:nvPr/>
        </p:nvSpPr>
        <p:spPr>
          <a:xfrm>
            <a:off x="7488195" y="2767913"/>
            <a:ext cx="1643448" cy="377869"/>
          </a:xfrm>
          <a:prstGeom prst="callout2">
            <a:avLst>
              <a:gd name="adj1" fmla="val 48181"/>
              <a:gd name="adj2" fmla="val 2193"/>
              <a:gd name="adj3" fmla="val 48181"/>
              <a:gd name="adj4" fmla="val -15915"/>
              <a:gd name="adj5" fmla="val 112500"/>
              <a:gd name="adj6" fmla="val -46667"/>
            </a:avLst>
          </a:prstGeom>
          <a:noFill/>
          <a:ln w="317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elevator</a:t>
            </a:r>
            <a:endParaRPr lang="zh-CN" altLang="en-US" sz="2400" dirty="0"/>
          </a:p>
        </p:txBody>
      </p:sp>
      <p:sp>
        <p:nvSpPr>
          <p:cNvPr id="8" name="线形标注 2(无边框) 7"/>
          <p:cNvSpPr/>
          <p:nvPr/>
        </p:nvSpPr>
        <p:spPr>
          <a:xfrm>
            <a:off x="3661720" y="5787087"/>
            <a:ext cx="1643448" cy="377869"/>
          </a:xfrm>
          <a:prstGeom prst="callout2">
            <a:avLst>
              <a:gd name="adj1" fmla="val 35100"/>
              <a:gd name="adj2" fmla="val 101442"/>
              <a:gd name="adj3" fmla="val 28560"/>
              <a:gd name="adj4" fmla="val 117168"/>
              <a:gd name="adj5" fmla="val -113138"/>
              <a:gd name="adj6" fmla="val 166115"/>
            </a:avLst>
          </a:prstGeom>
          <a:noFill/>
          <a:ln w="317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smtClean="0"/>
              <a:t>stabilizer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xmlns="" val="324516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48001" y="0"/>
            <a:ext cx="9143999" cy="6858000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 rot="16200000">
            <a:off x="-920748" y="2470680"/>
            <a:ext cx="494347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smtClean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Engine &amp; Propeller</a:t>
            </a:r>
            <a:endParaRPr kumimoji="0" lang="en-US" sz="36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48392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-1" y="0"/>
            <a:ext cx="9143999" cy="6858000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 rot="5400000">
            <a:off x="8013702" y="2480205"/>
            <a:ext cx="494347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smtClean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Control</a:t>
            </a:r>
            <a:endParaRPr kumimoji="0" lang="en-US" sz="36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2636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048001" y="0"/>
            <a:ext cx="9143999" cy="6858000"/>
          </a:xfrm>
          <a:prstGeom prst="rect">
            <a:avLst/>
          </a:prstGeom>
          <a:scene3d>
            <a:camera prst="orthographicFront">
              <a:rot lat="0" lon="10800000" rev="0"/>
            </a:camera>
            <a:lightRig rig="threePt" dir="t"/>
          </a:scene3d>
        </p:spPr>
      </p:pic>
      <p:sp>
        <p:nvSpPr>
          <p:cNvPr id="5" name="Title 1"/>
          <p:cNvSpPr txBox="1">
            <a:spLocks/>
          </p:cNvSpPr>
          <p:nvPr/>
        </p:nvSpPr>
        <p:spPr>
          <a:xfrm rot="16200000">
            <a:off x="-920748" y="2470680"/>
            <a:ext cx="494347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smtClean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Prepared</a:t>
            </a:r>
            <a:endParaRPr kumimoji="0" lang="en-US" sz="36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WeChat_20180604071519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89720" y="653934"/>
            <a:ext cx="4127869" cy="5541818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 rot="5400000">
            <a:off x="8013702" y="2480205"/>
            <a:ext cx="4943473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all" spc="0" normalizeH="0" baseline="0" noProof="0" dirty="0" smtClean="0">
                <a:ln w="3175" cmpd="sng"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Video</a:t>
            </a:r>
            <a:endParaRPr kumimoji="0" lang="en-US" sz="3600" b="0" i="0" u="none" strike="noStrike" kern="1200" cap="all" spc="0" normalizeH="0" baseline="0" noProof="0" dirty="0">
              <a:ln w="3175" cmpd="sng"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3715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491</TotalTime>
  <Words>21</Words>
  <Application>Microsoft Office PowerPoint</Application>
  <PresentationFormat>自定义</PresentationFormat>
  <Paragraphs>13</Paragraphs>
  <Slides>10</Slides>
  <Notes>0</Notes>
  <HiddenSlides>1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Slice</vt:lpstr>
      <vt:lpstr>Fly Your Dream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</vt:vector>
  </TitlesOfParts>
  <Company>Citrix Systems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Fly your dream</dc:title>
  <dc:creator>Michael Zhao</dc:creator>
  <cp:lastModifiedBy>user</cp:lastModifiedBy>
  <cp:revision>54</cp:revision>
  <dcterms:created xsi:type="dcterms:W3CDTF">2018-06-01T04:22:58Z</dcterms:created>
  <dcterms:modified xsi:type="dcterms:W3CDTF">2018-06-05T00:22:23Z</dcterms:modified>
</cp:coreProperties>
</file>

<file path=docProps/thumbnail.jpeg>
</file>